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2" r:id="rId7"/>
    <p:sldId id="261"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47145D8C-8ADD-401E-A486-7FA0F442AC60}" type="datetimeFigureOut">
              <a:rPr lang="en-US" smtClean="0"/>
              <a:t>2/4/2012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087ECCD-5CE4-41F4-BDF3-BE8CEE15091F}"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87ECCD-5CE4-41F4-BDF3-BE8CEE15091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87ECCD-5CE4-41F4-BDF3-BE8CEE15091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87ECCD-5CE4-41F4-BDF3-BE8CEE1509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47145D8C-8ADD-401E-A486-7FA0F442AC60}" type="datetimeFigureOut">
              <a:rPr lang="en-US" smtClean="0"/>
              <a:t>2/4/2012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087ECCD-5CE4-41F4-BDF3-BE8CEE15091F}"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087ECCD-5CE4-41F4-BDF3-BE8CEE15091F}"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D087ECCD-5CE4-41F4-BDF3-BE8CEE15091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087ECCD-5CE4-41F4-BDF3-BE8CEE15091F}"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7145D8C-8ADD-401E-A486-7FA0F442AC60}" type="datetimeFigureOut">
              <a:rPr lang="en-US" smtClean="0"/>
              <a:t>2/4/2012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087ECCD-5CE4-41F4-BDF3-BE8CEE1509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47145D8C-8ADD-401E-A486-7FA0F442AC60}" type="datetimeFigureOut">
              <a:rPr lang="en-US" smtClean="0"/>
              <a:t>2/4/2012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087ECCD-5CE4-41F4-BDF3-BE8CEE15091F}"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47145D8C-8ADD-401E-A486-7FA0F442AC60}" type="datetimeFigureOut">
              <a:rPr lang="en-US" smtClean="0"/>
              <a:t>2/4/2012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087ECCD-5CE4-41F4-BDF3-BE8CEE15091F}"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7145D8C-8ADD-401E-A486-7FA0F442AC60}" type="datetimeFigureOut">
              <a:rPr lang="en-US" smtClean="0"/>
              <a:t>2/4/2012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087ECCD-5CE4-41F4-BDF3-BE8CEE15091F}"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09600"/>
            <a:ext cx="7772400" cy="1470025"/>
          </a:xfrm>
        </p:spPr>
        <p:txBody>
          <a:bodyPr>
            <a:normAutofit/>
          </a:bodyPr>
          <a:lstStyle/>
          <a:p>
            <a:r>
              <a:rPr lang="en-US" sz="4400" dirty="0" err="1" smtClean="0"/>
              <a:t>Gustavus</a:t>
            </a:r>
            <a:r>
              <a:rPr lang="en-US" sz="4400" dirty="0" smtClean="0"/>
              <a:t> Franklin Swift</a:t>
            </a:r>
            <a:endParaRPr lang="en-US" sz="4400" dirty="0"/>
          </a:p>
        </p:txBody>
      </p:sp>
      <p:sp>
        <p:nvSpPr>
          <p:cNvPr id="3" name="Subtitle 2"/>
          <p:cNvSpPr>
            <a:spLocks noGrp="1"/>
          </p:cNvSpPr>
          <p:nvPr>
            <p:ph type="subTitle" idx="1"/>
          </p:nvPr>
        </p:nvSpPr>
        <p:spPr>
          <a:xfrm>
            <a:off x="0" y="5334000"/>
            <a:ext cx="6400800" cy="1752600"/>
          </a:xfrm>
        </p:spPr>
        <p:txBody>
          <a:bodyPr/>
          <a:lstStyle/>
          <a:p>
            <a:r>
              <a:rPr lang="en-US" dirty="0" smtClean="0"/>
              <a:t>Lindsey Baber</a:t>
            </a:r>
            <a:endParaRPr lang="en-US" dirty="0"/>
          </a:p>
        </p:txBody>
      </p:sp>
      <p:pic>
        <p:nvPicPr>
          <p:cNvPr id="4" name="Picture 3" descr="Gustavus Franklin Swift"/>
          <p:cNvPicPr/>
          <p:nvPr/>
        </p:nvPicPr>
        <p:blipFill>
          <a:blip r:embed="rId2" cstate="print"/>
          <a:srcRect/>
          <a:stretch>
            <a:fillRect/>
          </a:stretch>
        </p:blipFill>
        <p:spPr bwMode="auto">
          <a:xfrm>
            <a:off x="6553200" y="3429000"/>
            <a:ext cx="1809750" cy="2719450"/>
          </a:xfrm>
          <a:prstGeom prst="rect">
            <a:avLst/>
          </a:prstGeom>
          <a:noFill/>
          <a:ln w="9525">
            <a:noFill/>
            <a:miter lim="800000"/>
            <a:headEnd/>
            <a:tailEnd/>
          </a:ln>
        </p:spPr>
      </p:pic>
      <p:pic>
        <p:nvPicPr>
          <p:cNvPr id="1026" name="Picture 2" descr="http://www.countrysidemag.com/issues/94/94-5/food-1.jpg"/>
          <p:cNvPicPr>
            <a:picLocks noChangeAspect="1" noChangeArrowheads="1"/>
          </p:cNvPicPr>
          <p:nvPr/>
        </p:nvPicPr>
        <p:blipFill>
          <a:blip r:embed="rId3" cstate="print"/>
          <a:srcRect/>
          <a:stretch>
            <a:fillRect/>
          </a:stretch>
        </p:blipFill>
        <p:spPr bwMode="auto">
          <a:xfrm>
            <a:off x="1066800" y="2819400"/>
            <a:ext cx="4381500" cy="2362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idx="1"/>
          </p:nvPr>
        </p:nvSpPr>
        <p:spPr/>
        <p:txBody>
          <a:bodyPr/>
          <a:lstStyle/>
          <a:p>
            <a:r>
              <a:rPr lang="en-US" dirty="0"/>
              <a:t>Started out as </a:t>
            </a:r>
            <a:r>
              <a:rPr lang="en-US" dirty="0" smtClean="0"/>
              <a:t>his older </a:t>
            </a:r>
            <a:r>
              <a:rPr lang="en-US" dirty="0"/>
              <a:t>brother’s helper in a butcher shop at 14</a:t>
            </a:r>
          </a:p>
          <a:p>
            <a:r>
              <a:rPr lang="en-US" dirty="0"/>
              <a:t>Born June 24, 1839 in West Sandwich, Massachusetts (now </a:t>
            </a:r>
            <a:r>
              <a:rPr lang="en-US" dirty="0" err="1"/>
              <a:t>Sagamore</a:t>
            </a:r>
            <a:r>
              <a:rPr lang="en-US" dirty="0"/>
              <a:t>) in the US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Business</a:t>
            </a:r>
            <a:endParaRPr lang="en-US" dirty="0"/>
          </a:p>
        </p:txBody>
      </p:sp>
      <p:sp>
        <p:nvSpPr>
          <p:cNvPr id="3" name="Content Placeholder 2"/>
          <p:cNvSpPr>
            <a:spLocks noGrp="1"/>
          </p:cNvSpPr>
          <p:nvPr>
            <p:ph idx="1"/>
          </p:nvPr>
        </p:nvSpPr>
        <p:spPr/>
        <p:txBody>
          <a:bodyPr>
            <a:normAutofit lnSpcReduction="10000"/>
          </a:bodyPr>
          <a:lstStyle/>
          <a:p>
            <a:r>
              <a:rPr lang="en-US" dirty="0"/>
              <a:t>Started his own meat business with $20 that his father gave to him</a:t>
            </a:r>
          </a:p>
          <a:p>
            <a:r>
              <a:rPr lang="en-US" dirty="0"/>
              <a:t>Borrowed $400 from his uncle to expand his business and had enough money by 1859 to have his own butcher shop in Eastham, </a:t>
            </a:r>
            <a:r>
              <a:rPr lang="en-US" dirty="0" smtClean="0"/>
              <a:t>Massachusetts </a:t>
            </a:r>
            <a:endParaRPr lang="en-US" dirty="0"/>
          </a:p>
          <a:p>
            <a:r>
              <a:rPr lang="en-US" dirty="0"/>
              <a:t>Later created a second store in Barnstable</a:t>
            </a:r>
          </a:p>
          <a:p>
            <a:r>
              <a:rPr lang="en-US" dirty="0"/>
              <a:t>Carefully watched the market value of the cattle he bought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a:t>
            </a:r>
            <a:endParaRPr lang="en-US" dirty="0"/>
          </a:p>
        </p:txBody>
      </p:sp>
      <p:sp>
        <p:nvSpPr>
          <p:cNvPr id="3" name="Content Placeholder 2"/>
          <p:cNvSpPr>
            <a:spLocks noGrp="1"/>
          </p:cNvSpPr>
          <p:nvPr>
            <p:ph idx="1"/>
          </p:nvPr>
        </p:nvSpPr>
        <p:spPr/>
        <p:txBody>
          <a:bodyPr>
            <a:normAutofit/>
          </a:bodyPr>
          <a:lstStyle/>
          <a:p>
            <a:r>
              <a:rPr lang="en-US" dirty="0"/>
              <a:t>Meat-packing industry</a:t>
            </a:r>
          </a:p>
          <a:p>
            <a:r>
              <a:rPr lang="en-US" dirty="0" smtClean="0"/>
              <a:t>Created </a:t>
            </a:r>
            <a:r>
              <a:rPr lang="en-US" dirty="0"/>
              <a:t>the refrigerated rail car to transport cheaper </a:t>
            </a:r>
            <a:r>
              <a:rPr lang="en-US" dirty="0" smtClean="0"/>
              <a:t>meat </a:t>
            </a:r>
            <a:r>
              <a:rPr lang="en-US" dirty="0"/>
              <a:t>in a safer </a:t>
            </a:r>
            <a:r>
              <a:rPr lang="en-US" dirty="0" smtClean="0"/>
              <a:t>environment</a:t>
            </a:r>
          </a:p>
          <a:p>
            <a:r>
              <a:rPr lang="en-US" dirty="0"/>
              <a:t>His beliefs that cleanliness would avoid spoiled meat and meat loss allowed him to rise to success quicker</a:t>
            </a:r>
          </a:p>
          <a:p>
            <a:r>
              <a:rPr lang="en-US" dirty="0"/>
              <a:t>Used “vertical integration” for cheaper rates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rmAutofit fontScale="32500" lnSpcReduction="20000"/>
          </a:bodyPr>
          <a:lstStyle/>
          <a:p>
            <a:r>
              <a:rPr lang="en-US" sz="8600" dirty="0" smtClean="0"/>
              <a:t>His business centered mostly in Massachusetts, but eventually conquered the British market and went international</a:t>
            </a:r>
          </a:p>
          <a:p>
            <a:r>
              <a:rPr lang="en-US" sz="8600" dirty="0" smtClean="0"/>
              <a:t>One of his cattle-buying partners was suspicious of his idea to transport dressed meat rather than live cattle (because it was cheaper) and left the partnership with a $30,000 buyout</a:t>
            </a:r>
          </a:p>
          <a:p>
            <a:r>
              <a:rPr lang="en-US" sz="8600" dirty="0"/>
              <a:t>When the railroad companies were against his ideas and raised the rate for transportation of dressed meat, he found a company that never made much profit from cattle-shipping, the Grand Trunk </a:t>
            </a:r>
            <a:r>
              <a:rPr lang="en-US" sz="8600" dirty="0" smtClean="0"/>
              <a:t>Railway</a:t>
            </a:r>
            <a:endParaRPr lang="en-US" sz="86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lstStyle/>
          <a:p>
            <a:r>
              <a:rPr lang="en-US" dirty="0" smtClean="0"/>
              <a:t>Later became part of the pork and mutton industry</a:t>
            </a:r>
          </a:p>
          <a:p>
            <a:r>
              <a:rPr lang="en-US" dirty="0" smtClean="0"/>
              <a:t>In the early 1900s, his company, Swift and Company was worth $25 million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Captain of Industry or Robber Baron?</a:t>
            </a:r>
            <a:endParaRPr lang="en-US" sz="3600" dirty="0"/>
          </a:p>
        </p:txBody>
      </p:sp>
      <p:sp>
        <p:nvSpPr>
          <p:cNvPr id="3" name="Content Placeholder 2"/>
          <p:cNvSpPr>
            <a:spLocks noGrp="1"/>
          </p:cNvSpPr>
          <p:nvPr>
            <p:ph idx="1"/>
          </p:nvPr>
        </p:nvSpPr>
        <p:spPr/>
        <p:txBody>
          <a:bodyPr/>
          <a:lstStyle/>
          <a:p>
            <a:r>
              <a:rPr lang="en-US" dirty="0"/>
              <a:t>Philanthropist or Captain of Industry because of his smart ideas and great inventions; however he found many loopholes or ways to get around his problems and used “vertical integration” (or cutting out the middle man) to reach his wealthy success, which leads many to believe that he was a robber baron.</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Cartoon</a:t>
            </a:r>
            <a:endParaRPr lang="en-US" dirty="0"/>
          </a:p>
        </p:txBody>
      </p:sp>
      <p:sp>
        <p:nvSpPr>
          <p:cNvPr id="6" name="TextBox 5"/>
          <p:cNvSpPr txBox="1"/>
          <p:nvPr/>
        </p:nvSpPr>
        <p:spPr>
          <a:xfrm>
            <a:off x="4572000" y="1524000"/>
            <a:ext cx="4191000" cy="3693319"/>
          </a:xfrm>
          <a:prstGeom prst="rect">
            <a:avLst/>
          </a:prstGeom>
          <a:noFill/>
        </p:spPr>
        <p:txBody>
          <a:bodyPr wrap="square" rtlCol="0">
            <a:spAutoFit/>
          </a:bodyPr>
          <a:lstStyle/>
          <a:p>
            <a:r>
              <a:rPr lang="en-US" dirty="0" smtClean="0"/>
              <a:t>This cartoon basically describes how </a:t>
            </a:r>
            <a:r>
              <a:rPr lang="en-US" dirty="0" err="1" smtClean="0"/>
              <a:t>Gustavus</a:t>
            </a:r>
            <a:r>
              <a:rPr lang="en-US" dirty="0" smtClean="0"/>
              <a:t> Swift created his refrigerated rail cars to have cheaper rates on transportation of his dressed meats. He found that slaughtering cattle in a different location and shipping only the dressed meat would be cheaper than shipping live cattle because it is less freight, meaning less money in rates. Swift was a leading industrialist in the meat-packing industry, as shown in this cartoon.</a:t>
            </a:r>
            <a:endParaRPr lang="en-US" dirty="0"/>
          </a:p>
        </p:txBody>
      </p:sp>
      <p:pic>
        <p:nvPicPr>
          <p:cNvPr id="4098" name="Picture 2" descr="C:\Users\Wendy\Pictures\Picture1.jpg"/>
          <p:cNvPicPr>
            <a:picLocks noChangeAspect="1" noChangeArrowheads="1"/>
          </p:cNvPicPr>
          <p:nvPr/>
        </p:nvPicPr>
        <p:blipFill>
          <a:blip r:embed="rId2" cstate="print"/>
          <a:srcRect/>
          <a:stretch>
            <a:fillRect/>
          </a:stretch>
        </p:blipFill>
        <p:spPr bwMode="auto">
          <a:xfrm>
            <a:off x="457200" y="762000"/>
            <a:ext cx="3606800" cy="5715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lnSpcReduction="10000"/>
          </a:bodyPr>
          <a:lstStyle/>
          <a:p>
            <a:r>
              <a:rPr lang="en-US" dirty="0"/>
              <a:t>"</a:t>
            </a:r>
            <a:r>
              <a:rPr lang="en-US" dirty="0" err="1"/>
              <a:t>Gustavus</a:t>
            </a:r>
            <a:r>
              <a:rPr lang="en-US" dirty="0"/>
              <a:t> Franklin Swift." </a:t>
            </a:r>
            <a:r>
              <a:rPr lang="en-US" i="1" dirty="0" err="1"/>
              <a:t>Encyclopædia</a:t>
            </a:r>
            <a:r>
              <a:rPr lang="en-US" i="1" dirty="0"/>
              <a:t> Britannica. </a:t>
            </a:r>
            <a:r>
              <a:rPr lang="en-US" i="1" dirty="0" err="1"/>
              <a:t>Encyclopædia</a:t>
            </a:r>
            <a:r>
              <a:rPr lang="en-US" i="1" dirty="0"/>
              <a:t> Britannica Online</a:t>
            </a:r>
            <a:r>
              <a:rPr lang="en-US" dirty="0"/>
              <a:t>. </a:t>
            </a:r>
            <a:r>
              <a:rPr lang="en-US" dirty="0" err="1"/>
              <a:t>Encyclopædia</a:t>
            </a:r>
            <a:r>
              <a:rPr lang="en-US" dirty="0"/>
              <a:t> Britannica Inc., 2012. Web. 03 Feb. 2012. &lt;http://www.britannica.com/EBchecked/topic/577006/Gustavus-Franklin-Swift&gt;. </a:t>
            </a:r>
          </a:p>
          <a:p>
            <a:r>
              <a:rPr lang="en-US" dirty="0" smtClean="0"/>
              <a:t>“</a:t>
            </a:r>
            <a:r>
              <a:rPr lang="en-US" dirty="0" err="1" smtClean="0"/>
              <a:t>Gustavus</a:t>
            </a:r>
            <a:r>
              <a:rPr lang="en-US" dirty="0" smtClean="0"/>
              <a:t> Franklin Swift.” </a:t>
            </a:r>
            <a:r>
              <a:rPr lang="en-US" i="1" dirty="0" smtClean="0"/>
              <a:t>The Robinson Library. </a:t>
            </a:r>
            <a:r>
              <a:rPr lang="en-US" dirty="0" smtClean="0"/>
              <a:t>Web. 3 Feb 2012. &lt;http</a:t>
            </a:r>
            <a:r>
              <a:rPr lang="en-US" dirty="0"/>
              <a:t>://</a:t>
            </a:r>
            <a:r>
              <a:rPr lang="en-US" dirty="0" smtClean="0"/>
              <a:t>www.robinsonlibrary.com/social/industries/agricultural/swift.htm</a:t>
            </a:r>
            <a:r>
              <a:rPr lang="en-US" dirty="0"/>
              <a:t>&gt;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46</TotalTime>
  <Words>445</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Foundry</vt:lpstr>
      <vt:lpstr>Gustavus Franklin Swift</vt:lpstr>
      <vt:lpstr>Early Life</vt:lpstr>
      <vt:lpstr>Early Business</vt:lpstr>
      <vt:lpstr>Big Business</vt:lpstr>
      <vt:lpstr>… Continued…</vt:lpstr>
      <vt:lpstr>… Continued…</vt:lpstr>
      <vt:lpstr>Captain of Industry or Robber Baron?</vt:lpstr>
      <vt:lpstr>Political Cartoon</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Gustavus Franklin Swift</dc:title>
  <dc:creator>Wendy</dc:creator>
  <cp:lastModifiedBy>Wendy</cp:lastModifiedBy>
  <cp:revision>6</cp:revision>
  <dcterms:created xsi:type="dcterms:W3CDTF">2012-02-04T14:45:37Z</dcterms:created>
  <dcterms:modified xsi:type="dcterms:W3CDTF">2012-02-04T15:31:57Z</dcterms:modified>
</cp:coreProperties>
</file>